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6858000" cx="9144000"/>
  <p:notesSz cx="6858000" cy="9144000"/>
  <p:embeddedFontLst>
    <p:embeddedFont>
      <p:font typeface="Montserra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7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6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gif>
</file>

<file path=ppt/media/image3.gif>
</file>

<file path=ppt/media/image4.gif>
</file>

<file path=ppt/media/image5.gif>
</file>

<file path=ppt/media/image6.png>
</file>

<file path=ppt/media/image7.gif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a0df5a33144f8a9_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a0df5a33144f8a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1º- Alguns professores não dão revisão, é importante estudar a parte básica primeiro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2º - Faça as práticas semanais, mesmo que cada uma vale poucos pontos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4º - Ideal é estudar um pouco toda semana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6</a:t>
            </a:r>
            <a:r>
              <a:rPr lang="pt-BR">
                <a:solidFill>
                  <a:schemeClr val="dk1"/>
                </a:solidFill>
              </a:rPr>
              <a:t>º - Garantir pontos na primeira prova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52ff6e1b2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52ff6e1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49aa13bd3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49aa13b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52ff6e1b2_0_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52ff6e1b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52ff6e1b2_0_1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52ff6e1b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52ff6e1b2_0_1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52ff6e1b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52ff6e1b2_0_2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52ff6e1b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52ff6e1b2_1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52ff6e1b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52ff6e1b2_1_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52ff6e1b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f1242b906d606f7_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f1242b906d606f7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Todas essas questões depende de muitas variáveis, como já discutimos.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54914eb41c_0_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54914eb41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483d2fdaa_0_2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483d2fda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f1242b906d606f7_1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f1242b906d606f7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530080067_0_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53008006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530080067_0_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53008006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530080067_0_1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53008006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483d2fdaa_0_1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483d2fda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4f1242b906d606f7_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4f1242b906d606f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483d2fdaa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483d2fd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483d2fdaa_0_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483d2fda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4914eb41c_0_1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4914eb41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4914eb41c_0_1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4914eb41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483d2fdaa_0_1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483d2fda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49aa13bd3_0_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49aa13b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youtube.com/playlist?list=PL4rfqPowfE89CpRB2m2siGlON8fE_cNem" TargetMode="External"/><Relationship Id="rId10" Type="http://schemas.openxmlformats.org/officeDocument/2006/relationships/hyperlink" Target="https://www.passeidireto.com/" TargetMode="External"/><Relationship Id="rId13" Type="http://schemas.openxmlformats.org/officeDocument/2006/relationships/hyperlink" Target="https://www.youtube.com/playlist?list=PLAudUnJeNg4tr-aiNyYCXE46L3qEZ2Nzx" TargetMode="External"/><Relationship Id="rId12" Type="http://schemas.openxmlformats.org/officeDocument/2006/relationships/hyperlink" Target="https://www.youtube.com/playlist?list=PLOiKHlNoCwd2s7rq1P4fGQ0iqf-eWi0Wo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mesalva.com/" TargetMode="External"/><Relationship Id="rId4" Type="http://schemas.openxmlformats.org/officeDocument/2006/relationships/hyperlink" Target="https://www.youtube.com/playlist?list=PLf1lowbdbFIALbQquDHawwdzPvUpobN5f" TargetMode="External"/><Relationship Id="rId9" Type="http://schemas.openxmlformats.org/officeDocument/2006/relationships/hyperlink" Target="https://www.youtube.com/playlist?list=PLf1lowbdbFIBoLeVGwkCYySkLS1lV3ixF" TargetMode="External"/><Relationship Id="rId15" Type="http://schemas.openxmlformats.org/officeDocument/2006/relationships/hyperlink" Target="https://www.youtube.com/playlist?list=PL65GXbMNWBWZ85GBjUBuG6lwjO8WwihKH" TargetMode="External"/><Relationship Id="rId14" Type="http://schemas.openxmlformats.org/officeDocument/2006/relationships/hyperlink" Target="https://www.youtube.com/playlist?list=PL65GXbMNWBWZ85GBjUBuG6lwjO8WwihKH" TargetMode="External"/><Relationship Id="rId5" Type="http://schemas.openxmlformats.org/officeDocument/2006/relationships/hyperlink" Target="https://www.youtube.com/playlist?list=PLf1lowbdbFIB3iWi1lRWFHHQw249iAo6D" TargetMode="External"/><Relationship Id="rId6" Type="http://schemas.openxmlformats.org/officeDocument/2006/relationships/hyperlink" Target="https://www.youtube.com/playlist?list=PLf1lowbdbFIAGzFSFAB-MRrXgJKV-YAHc" TargetMode="External"/><Relationship Id="rId7" Type="http://schemas.openxmlformats.org/officeDocument/2006/relationships/hyperlink" Target="https://www.youtube.com/playlist?list=PLf1lowbdbFIAFr80SlJP7jsJcssvqRV5b" TargetMode="External"/><Relationship Id="rId8" Type="http://schemas.openxmlformats.org/officeDocument/2006/relationships/hyperlink" Target="https://www.youtube.com/playlist?list=PLf1lowbdbFIDP_aNIU7ZIe5Jc6LyoUmDa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webmail.dcc.ufmg.br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dcc.ufmg.br/~seulogin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crc.dcc.ufmg.br" TargetMode="External"/><Relationship Id="rId4" Type="http://schemas.openxmlformats.org/officeDocument/2006/relationships/hyperlink" Target="mailto:crc@dcc.ufmg.br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DICAS PARA VOCÊ ESTUDAR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22"/>
          <p:cNvSpPr txBox="1"/>
          <p:nvPr>
            <p:ph idx="1" type="body"/>
          </p:nvPr>
        </p:nvSpPr>
        <p:spPr>
          <a:xfrm>
            <a:off x="590300" y="1536625"/>
            <a:ext cx="7899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Cálculo I e GAAL exige uma boa base matemática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Programação precisa de prática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Não estude somente pelos os slides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Não deixe acumular matéria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Lei de Murphy:  Não deixe para fazer os TP’s na última semana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Normalmente a 1ª prova é sempre é mais fácil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DICAS PARA VOCÊ ESTUDAR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3"/>
          <p:cNvSpPr txBox="1"/>
          <p:nvPr>
            <p:ph idx="1" type="body"/>
          </p:nvPr>
        </p:nvSpPr>
        <p:spPr>
          <a:xfrm>
            <a:off x="590300" y="1536625"/>
            <a:ext cx="7899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E agora, onde estudar ?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Biblioteca do ICEx - 4º andar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Biblioteca Central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Biblioteca da FACE - 24 horas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Laboratórios do DCC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Salas vazias do ICEx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“Cantinho da Física” - 3º andar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DICAS PARA VOCÊ ESTUDAR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4"/>
          <p:cNvSpPr txBox="1"/>
          <p:nvPr>
            <p:ph idx="1" type="body"/>
          </p:nvPr>
        </p:nvSpPr>
        <p:spPr>
          <a:xfrm>
            <a:off x="607675" y="1536625"/>
            <a:ext cx="8224500" cy="51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 sz="3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Me Salva!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	(</a:t>
            </a:r>
            <a:r>
              <a:rPr lang="pt-BR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Pré Cálculo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| </a:t>
            </a:r>
            <a:r>
              <a:rPr lang="pt-BR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Cálculo I - Limites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| </a:t>
            </a:r>
            <a:r>
              <a:rPr lang="pt-BR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Cálculo I - Integral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|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7"/>
              </a:rPr>
              <a:t>Álgebra Linear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| </a:t>
            </a:r>
            <a:r>
              <a:rPr lang="pt-BR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8"/>
              </a:rPr>
              <a:t>Programação em C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| </a:t>
            </a:r>
            <a:r>
              <a:rPr lang="pt-BR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9"/>
              </a:rPr>
              <a:t>Algoritmos e Lógica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 sz="3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0"/>
              </a:rPr>
              <a:t>Passei Direto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 sz="3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1"/>
              </a:rPr>
              <a:t>PET Matemática UFMG - Pré Cálculo</a:t>
            </a: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 sz="3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2"/>
              </a:rPr>
              <a:t>Sasha Friedli - Cálculo I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 sz="3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3"/>
              </a:rPr>
              <a:t>Cálculo I - USP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 sz="3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4"/>
              </a:rPr>
              <a:t>Pixel Tutoriais - Programação 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5"/>
              </a:rPr>
              <a:t>    em C para iniciantes 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/>
          <p:nvPr>
            <p:ph type="title"/>
          </p:nvPr>
        </p:nvSpPr>
        <p:spPr>
          <a:xfrm>
            <a:off x="311700" y="606882"/>
            <a:ext cx="8520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PERCURSO CURRICULAR 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E PLANOS DE ESTUDOS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5"/>
          <p:cNvSpPr txBox="1"/>
          <p:nvPr>
            <p:ph idx="1" type="body"/>
          </p:nvPr>
        </p:nvSpPr>
        <p:spPr>
          <a:xfrm>
            <a:off x="590300" y="1765225"/>
            <a:ext cx="7899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O que é percurso curricular ?  Qual é o meu percurso ?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O que é plano de estudos? Qual sua importância ?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Quando devo fazer meu plano de estudos?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Onde faço meu plano de estudos?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050" y="250238"/>
            <a:ext cx="7130301" cy="635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/>
          <p:nvPr>
            <p:ph type="title"/>
          </p:nvPr>
        </p:nvSpPr>
        <p:spPr>
          <a:xfrm>
            <a:off x="311700" y="454482"/>
            <a:ext cx="8520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SIGA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" name="Google Shape;134;p27"/>
          <p:cNvSpPr txBox="1"/>
          <p:nvPr>
            <p:ph idx="1" type="body"/>
          </p:nvPr>
        </p:nvSpPr>
        <p:spPr>
          <a:xfrm>
            <a:off x="590300" y="1536625"/>
            <a:ext cx="7899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-"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Matrícula 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-"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Plano de Estudos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-"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Histórico Acadêmico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-"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Verificação de Integralização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-"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 Ofertas de atividades 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-"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 Comprovante de matrícula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/>
          <p:nvPr>
            <p:ph type="title"/>
          </p:nvPr>
        </p:nvSpPr>
        <p:spPr>
          <a:xfrm>
            <a:off x="311700" y="454482"/>
            <a:ext cx="8520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MATRÍCULA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28"/>
          <p:cNvSpPr txBox="1"/>
          <p:nvPr>
            <p:ph idx="1" type="body"/>
          </p:nvPr>
        </p:nvSpPr>
        <p:spPr>
          <a:xfrm>
            <a:off x="590300" y="1536625"/>
            <a:ext cx="7899600" cy="50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Quando devo fazer a matrícula?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Importante: Antes de fazer matrícula é preciso preencher a Avaliação de Turmas e </a:t>
            </a: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Professores</a:t>
            </a: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3 fases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1ª - Matérias obrigatórias e optativas do seu curso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2ª - Matérias obrigatórias e optativas em turmas com vagas (Em paralelo ocorre o acerto de matrícula)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3ª - Matérias de formação livre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9"/>
          <p:cNvSpPr txBox="1"/>
          <p:nvPr>
            <p:ph type="title"/>
          </p:nvPr>
        </p:nvSpPr>
        <p:spPr>
          <a:xfrm>
            <a:off x="311700" y="454482"/>
            <a:ext cx="8520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DICAS PARA MATRÍCULA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9"/>
          <p:cNvSpPr txBox="1"/>
          <p:nvPr>
            <p:ph idx="1" type="body"/>
          </p:nvPr>
        </p:nvSpPr>
        <p:spPr>
          <a:xfrm>
            <a:off x="590300" y="1536625"/>
            <a:ext cx="7899600" cy="50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Não se pode fazer matérias com 3 períodos consecutivos de distância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As vagas não são </a:t>
            </a: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distribuídas</a:t>
            </a: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 por ordem de realização da matrícula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 sz="2200">
                <a:latin typeface="Montserrat"/>
                <a:ea typeface="Montserrat"/>
                <a:cs typeface="Montserrat"/>
                <a:sym typeface="Montserrat"/>
              </a:rPr>
              <a:t>Mas não deixe para fazer no último minuto!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Cuidado com as inconsistências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>
            <p:ph type="title"/>
          </p:nvPr>
        </p:nvSpPr>
        <p:spPr>
          <a:xfrm>
            <a:off x="311700" y="454482"/>
            <a:ext cx="8520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DICAS PARA MATRÍCULA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p30"/>
          <p:cNvSpPr txBox="1"/>
          <p:nvPr>
            <p:ph idx="1" type="body"/>
          </p:nvPr>
        </p:nvSpPr>
        <p:spPr>
          <a:xfrm>
            <a:off x="590300" y="1536625"/>
            <a:ext cx="7899600" cy="50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Cursos possuem altas cargas de optativas, não deixe para fazê-las no final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200">
                <a:latin typeface="Montserrat"/>
                <a:ea typeface="Montserrat"/>
                <a:cs typeface="Montserrat"/>
                <a:sym typeface="Montserrat"/>
              </a:rPr>
              <a:t># Qual período devo começar a fazer optativas? 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Montserrat"/>
                <a:ea typeface="Montserrat"/>
                <a:cs typeface="Montserrat"/>
                <a:sym typeface="Montserrat"/>
              </a:rPr>
              <a:t># Formação complementar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200">
                <a:latin typeface="Montserrat"/>
                <a:ea typeface="Montserrat"/>
                <a:cs typeface="Montserrat"/>
                <a:sym typeface="Montserrat"/>
              </a:rPr>
              <a:t># Áreas de conhecimento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200">
                <a:latin typeface="Montserrat"/>
                <a:ea typeface="Montserrat"/>
                <a:cs typeface="Montserrat"/>
                <a:sym typeface="Montserrat"/>
              </a:rPr>
              <a:t># É possível eliminar 12 créditos com Estágio ou Iniciação Científica (equivale a 3 matérias)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Quais matérias de formação livre posso fazer?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Montserrat"/>
                <a:ea typeface="Montserrat"/>
                <a:cs typeface="Montserrat"/>
                <a:sym typeface="Montserrat"/>
              </a:rPr>
              <a:t># Dica: Formação Transversal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1"/>
          <p:cNvSpPr txBox="1"/>
          <p:nvPr>
            <p:ph type="title"/>
          </p:nvPr>
        </p:nvSpPr>
        <p:spPr>
          <a:xfrm>
            <a:off x="311700" y="920178"/>
            <a:ext cx="8520600" cy="5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ESTÁGIO X INICIAÇÃO </a:t>
            </a: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CIENTÍFICA</a:t>
            </a: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" name="Google Shape;158;p31"/>
          <p:cNvSpPr txBox="1"/>
          <p:nvPr>
            <p:ph idx="1" type="body"/>
          </p:nvPr>
        </p:nvSpPr>
        <p:spPr>
          <a:xfrm>
            <a:off x="590300" y="1536625"/>
            <a:ext cx="7899600" cy="50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Qual dos dois é melhor?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Quando devo começar ?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Em qual área?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Onde?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2890" y="3497375"/>
            <a:ext cx="5498222" cy="309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311700" y="1652509"/>
            <a:ext cx="8520600" cy="38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Quem somos? 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Girls Support Girls</a:t>
            </a:r>
            <a:endParaRPr sz="6000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(@gsg.ufmg)</a:t>
            </a:r>
            <a:endParaRPr sz="3000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ESTÁGIO - IC/</a:t>
            </a: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LABORATÓRIOS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3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Fernanda - DCC WISEMAP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Pâmela - DCC CRC 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Fran - DCC PATREO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Mírian - Dep. da Matemática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3"/>
          <p:cNvSpPr txBox="1"/>
          <p:nvPr>
            <p:ph type="title"/>
          </p:nvPr>
        </p:nvSpPr>
        <p:spPr>
          <a:xfrm>
            <a:off x="311700" y="454482"/>
            <a:ext cx="8520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“ </a:t>
            </a: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DICAS  DE VIDA”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33"/>
          <p:cNvSpPr txBox="1"/>
          <p:nvPr>
            <p:ph idx="1" type="body"/>
          </p:nvPr>
        </p:nvSpPr>
        <p:spPr>
          <a:xfrm>
            <a:off x="590300" y="1536625"/>
            <a:ext cx="7899600" cy="50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“Não estou conseguindo entender a matéria”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“Meu TP não compila”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“Meu professor não fala português”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“Não passei na matéria”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“Estou atrasado(a) no curso”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“Não vou formar regular”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 ….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1713" y="4259583"/>
            <a:ext cx="3420575" cy="250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4"/>
          <p:cNvSpPr txBox="1"/>
          <p:nvPr>
            <p:ph type="title"/>
          </p:nvPr>
        </p:nvSpPr>
        <p:spPr>
          <a:xfrm>
            <a:off x="311700" y="454482"/>
            <a:ext cx="8520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“ DICAS  DE VIDA”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34"/>
          <p:cNvSpPr txBox="1"/>
          <p:nvPr>
            <p:ph idx="1" type="body"/>
          </p:nvPr>
        </p:nvSpPr>
        <p:spPr>
          <a:xfrm>
            <a:off x="590300" y="1536625"/>
            <a:ext cx="7899600" cy="50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Não se desespere!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Peça ajuda aos amigos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Não se compare com o coleguinha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Não deixe de viver por conta da faculdade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Vá as festinhas e o Cabral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Veja seriados/filmes e jogue o video game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Mas busque o equilíbrio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Viva a UFMG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Aproveite as oportunidades que a faculdade oferece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/>
          <p:nvPr>
            <p:ph type="title"/>
          </p:nvPr>
        </p:nvSpPr>
        <p:spPr>
          <a:xfrm>
            <a:off x="311700" y="454482"/>
            <a:ext cx="8520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VIVER UFMG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" name="Google Shape;184;p35"/>
          <p:cNvSpPr txBox="1"/>
          <p:nvPr>
            <p:ph idx="1" type="body"/>
          </p:nvPr>
        </p:nvSpPr>
        <p:spPr>
          <a:xfrm>
            <a:off x="590300" y="1536625"/>
            <a:ext cx="7899600" cy="50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Festival de Inverno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Domingo no campus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Quarta Doze e Trinta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Forró na praça de serviços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Centro Esportivo Universitário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Feira de Livros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Feira de Artesanato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Palestras, seminários, cursos …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Mostras Fotográficas | Exposições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Ônibus grátis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[…]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6"/>
          <p:cNvSpPr txBox="1"/>
          <p:nvPr>
            <p:ph type="title"/>
          </p:nvPr>
        </p:nvSpPr>
        <p:spPr>
          <a:xfrm>
            <a:off x="311700" y="454482"/>
            <a:ext cx="85206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“DICAS DE VIDA”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p36"/>
          <p:cNvSpPr txBox="1"/>
          <p:nvPr>
            <p:ph idx="1" type="body"/>
          </p:nvPr>
        </p:nvSpPr>
        <p:spPr>
          <a:xfrm>
            <a:off x="590300" y="1536625"/>
            <a:ext cx="7899600" cy="50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Use Linux!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pt-BR" sz="2200">
                <a:latin typeface="Montserrat"/>
                <a:ea typeface="Montserrat"/>
                <a:cs typeface="Montserrat"/>
                <a:sym typeface="Montserrat"/>
              </a:rPr>
              <a:t>P.S.: Escolha bem seus coleguinhas para trabalho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Montserrat"/>
                <a:ea typeface="Montserrat"/>
                <a:cs typeface="Montserrat"/>
                <a:sym typeface="Montserrat"/>
              </a:rPr>
              <a:t>              em grupo! 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1" name="Google Shape;19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6350" y="2146275"/>
            <a:ext cx="5571300" cy="350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600">
                <a:latin typeface="Montserrat"/>
                <a:ea typeface="Montserrat"/>
                <a:cs typeface="Montserrat"/>
                <a:sym typeface="Montserrat"/>
              </a:rPr>
              <a:t>CALOURO PERGUNTA, 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600">
                <a:latin typeface="Montserrat"/>
                <a:ea typeface="Montserrat"/>
                <a:cs typeface="Montserrat"/>
                <a:sym typeface="Montserrat"/>
              </a:rPr>
              <a:t>VETERANO RESPONDE! 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1650" y="1566925"/>
            <a:ext cx="6620700" cy="372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729925" y="802275"/>
            <a:ext cx="7908600" cy="55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O que você verá aqui hoje!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- Um breve panorama dos recursos do DCC (laboratórios/webmail)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- Dicas para você estudar{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	# As disciplinas do ciclo básico e as maiores dificuldades enfrentadas por calouros;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	# Percurso Curricular, a importância de fazer seu plano de estudos e matrícula ;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# IC x Estágio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Conheça alguns dos laboratórios de pesquisa do DCC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# Wiki - Girls Support Girls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i="1" lang="pt-BR">
                <a:latin typeface="Montserrat"/>
                <a:ea typeface="Montserrat"/>
                <a:cs typeface="Montserrat"/>
                <a:sym typeface="Montserrat"/>
              </a:rPr>
              <a:t>Calouro pergunta, veterano responde!  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RECURSOS DCC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Wi-Fi: DCC-usuarios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Laboratórios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2019 e 2020 - Linux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2021 - iMac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2022 - Windows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200">
                <a:latin typeface="Montserrat"/>
                <a:ea typeface="Montserrat"/>
                <a:cs typeface="Montserrat"/>
                <a:sym typeface="Montserrat"/>
              </a:rPr>
              <a:t>(não é permitido instalar programas nos computadores)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E-mail: &lt;seulogin&gt;@dcc.ufmg.br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Webmail: </a:t>
            </a:r>
            <a:r>
              <a:rPr lang="pt-BR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www.webmail.dcc.ufmg.br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Redirecionamento de email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Configurar Identidade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Lista de E-mail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RECURSOS DCC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Homepage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www.dcc.ufmg.br/~seulogin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Diretório na home: public_html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Impressão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50 quotas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impressora: grad - sala 2019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VPN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Acesso Remoto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Softwares da Microsoft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RECURSOS DCC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Site do CRC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www.crc.dcc.ufmg.br</a:t>
            </a: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Atendimento presencial ao usuário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Sala 2017 - LMC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Dúvidas? Problemas?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# </a:t>
            </a:r>
            <a:r>
              <a:rPr lang="pt-BR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crc@dcc.ufmg.br</a:t>
            </a:r>
            <a:r>
              <a:rPr lang="pt-BR" sz="24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200">
                <a:latin typeface="Montserrat"/>
                <a:ea typeface="Montserrat"/>
                <a:cs typeface="Montserrat"/>
                <a:sym typeface="Montserrat"/>
              </a:rPr>
              <a:t>(email apenas do domínio @ufmg)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DICAS PARA VOCÊ ESTUDAR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2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isciplinas do ciclo básico e as maiores dificuldades enfrentadas por calouros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Cálculo I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GAAL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# Programação e Desenvolvimento de Software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Montserrat"/>
                <a:ea typeface="Montserrat"/>
                <a:cs typeface="Montserrat"/>
                <a:sym typeface="Montserrat"/>
              </a:rPr>
              <a:t>DICAS PARA VOCÊ ESTUDAR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" name="Google Shape;98;p2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8688" y="1400913"/>
            <a:ext cx="4826625" cy="482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